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0" r:id="rId2"/>
    <p:sldId id="265" r:id="rId3"/>
    <p:sldId id="262" r:id="rId4"/>
    <p:sldId id="263" r:id="rId5"/>
    <p:sldId id="264" r:id="rId6"/>
    <p:sldId id="266" r:id="rId7"/>
    <p:sldId id="267" r:id="rId8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B268078-F0A7-457C-ABC6-B2EFA01ED2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128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CE14B2-B5C4-4BA4-BE8B-BD5C1FA3A832}" type="datetimeFigureOut">
              <a:rPr lang="et-EE"/>
              <a:pPr>
                <a:defRPr/>
              </a:pPr>
              <a:t>20.06.2016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t-E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71F983A-6572-4685-8D4D-68D717A187E7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0728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A44E-A2BA-4256-AF81-69FA3633CB87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606AF-9457-4E9F-9473-29CBCAEA7FD9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B637-52ED-4F93-80D6-74B8041D0B97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209800"/>
            <a:ext cx="4038600" cy="188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43388"/>
            <a:ext cx="4038600" cy="188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7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7816C-EB18-4BF3-B6F8-A0B3B4418603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F9A54-575C-4DC9-9804-CD9CBC2A62A3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7533-F51E-4CE6-99A6-4176E9C0A0A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8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F4587-1CE3-4E67-A65B-FDCE470DB04A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4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98C6-DD77-49BF-AB18-061CCEE72C9F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3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F0D2-B47B-42FE-A57B-967E043F4FDB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889F-B3B5-4F08-B0BE-DF663215B5C8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98D1-C334-48FB-867D-2C7CB0A12DF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GB" smtClean="0"/>
          </a:p>
        </p:txBody>
      </p:sp>
      <p:pic>
        <p:nvPicPr>
          <p:cNvPr id="1027" name="Picture 9" descr="triip_peen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8580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8" descr="Teko Teeninduskool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331788"/>
            <a:ext cx="2438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76600" y="404813"/>
            <a:ext cx="4103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186B"/>
                </a:solidFill>
              </a:defRPr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2"/>
          </p:nvPr>
        </p:nvSpPr>
        <p:spPr>
          <a:xfrm>
            <a:off x="7772400" y="384175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186B"/>
                </a:solidFill>
              </a:defRPr>
            </a:lvl1pPr>
          </a:lstStyle>
          <a:p>
            <a:pPr>
              <a:defRPr/>
            </a:pPr>
            <a:fld id="{8502739A-DC05-4E94-979E-14FB392F079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Eneseanalüüside kokkuvõte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Margus Puustusmaa</a:t>
            </a:r>
          </a:p>
          <a:p>
            <a:r>
              <a:rPr lang="et-EE" dirty="0" smtClean="0"/>
              <a:t>20.16.2016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74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Eelmise aasta ettepanekud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Koolitus (IT, esmaabi, täiendõpe)</a:t>
            </a:r>
          </a:p>
          <a:p>
            <a:r>
              <a:rPr lang="et-EE" dirty="0" smtClean="0"/>
              <a:t>Töötasu ja tunnustamine</a:t>
            </a:r>
          </a:p>
          <a:p>
            <a:r>
              <a:rPr lang="et-EE" dirty="0" smtClean="0"/>
              <a:t>Info liikumine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20.06.16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65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läks hästi       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HO täitis kooli määrusega pandud ülesanded</a:t>
            </a:r>
          </a:p>
          <a:p>
            <a:r>
              <a:rPr lang="et-EE" dirty="0" smtClean="0"/>
              <a:t>Toitlustamise käive kasvab</a:t>
            </a:r>
          </a:p>
          <a:p>
            <a:r>
              <a:rPr lang="et-EE" dirty="0" smtClean="0"/>
              <a:t>Kooli ruumide kasutamine teiste asutuste poolt aktiivne</a:t>
            </a:r>
          </a:p>
          <a:p>
            <a:r>
              <a:rPr lang="et-EE" dirty="0" smtClean="0"/>
              <a:t>Toitlustusosakonna töötajad osalesid mitmetes koolitustes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45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/>
          <a:lstStyle/>
          <a:p>
            <a:r>
              <a:rPr lang="et-EE" dirty="0" smtClean="0"/>
              <a:t>Mis teeb muret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t-EE" dirty="0" smtClean="0"/>
              <a:t>Pingeid tekitab kaadri voolavus</a:t>
            </a:r>
          </a:p>
          <a:p>
            <a:r>
              <a:rPr lang="et-EE" dirty="0" smtClean="0"/>
              <a:t>Catering`i käive on saavutanud lae olemasoleva tööjõu ressursiga</a:t>
            </a:r>
          </a:p>
          <a:p>
            <a:r>
              <a:rPr lang="et-EE" dirty="0" smtClean="0"/>
              <a:t>Töövahendite ja –seadmete kasutuseast tulenevad probleemid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44481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Ettepanekud</a:t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708451"/>
          </a:xfrm>
        </p:spPr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Kooliürituste korraldamine jaotada osakondade vahel (nagu varem)</a:t>
            </a:r>
          </a:p>
          <a:p>
            <a:r>
              <a:rPr lang="et-EE" dirty="0" smtClean="0"/>
              <a:t>Remont õpilaskodus</a:t>
            </a:r>
            <a:endParaRPr lang="et-EE" dirty="0"/>
          </a:p>
          <a:p>
            <a:r>
              <a:rPr lang="et-EE" dirty="0" smtClean="0"/>
              <a:t>Majasisesed toitlustamisega seotud tellimused palun pöördu (ainult) Pille või Krista poole</a:t>
            </a:r>
          </a:p>
          <a:p>
            <a:r>
              <a:rPr lang="et-EE" dirty="0" smtClean="0"/>
              <a:t>Kohustada põhjuseta puudutud õpilastel praktikat hindamisnädalal järgi tegema</a:t>
            </a:r>
          </a:p>
          <a:p>
            <a:pPr marL="0" indent="0">
              <a:buNone/>
            </a:pPr>
            <a:r>
              <a:rPr lang="et-EE" dirty="0" smtClean="0"/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8310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Ettepanekud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t-EE" dirty="0" smtClean="0"/>
              <a:t>Juhtkonna liikmed osalege praktilistes tundides</a:t>
            </a:r>
          </a:p>
          <a:p>
            <a:r>
              <a:rPr lang="et-EE" dirty="0" smtClean="0"/>
              <a:t>Avada kooli peauks ajavahemikul 11.30 – 15.00 klientidele õpilasrestorani külastamiseks</a:t>
            </a:r>
          </a:p>
          <a:p>
            <a:r>
              <a:rPr lang="et-EE" dirty="0" smtClean="0"/>
              <a:t>Koolitus (andragoogika) ja stažeerimine edukas restoranis</a:t>
            </a:r>
          </a:p>
          <a:p>
            <a:r>
              <a:rPr lang="et-EE" dirty="0" smtClean="0"/>
              <a:t>Tööle võtta veel üks kokk</a:t>
            </a:r>
          </a:p>
          <a:p>
            <a:r>
              <a:rPr lang="et-EE" dirty="0" smtClean="0"/>
              <a:t>Töökorralduse ja klienditeeninduse õpetajad osalege teeninduse reaalsetes situatsioonides (nt restoranis)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20.06.16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63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Tänud - soovid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Suur tänu kolleegidele, kes olid abis toitude väljastuses ja restorani teeninduses</a:t>
            </a:r>
          </a:p>
          <a:p>
            <a:r>
              <a:rPr lang="et-EE" dirty="0" smtClean="0"/>
              <a:t>ILUSAT SUVEPUHKUST!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20.06.16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44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163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Eneseanalüüside kokkuvõte</vt:lpstr>
      <vt:lpstr>Eelmise aasta ettepanekud</vt:lpstr>
      <vt:lpstr>Mis läks hästi        </vt:lpstr>
      <vt:lpstr>Mis teeb muret </vt:lpstr>
      <vt:lpstr>Ettepanekud        </vt:lpstr>
      <vt:lpstr>Ettepanekud</vt:lpstr>
      <vt:lpstr>Tänud - soovid</vt:lpstr>
    </vt:vector>
  </TitlesOfParts>
  <Company>Tallinna Teeninduskool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Juhi rollid ja juhtimisstiilid</dc:title>
  <dc:creator>Meeli Kaldma</dc:creator>
  <cp:lastModifiedBy>margus puustusmaa</cp:lastModifiedBy>
  <cp:revision>132</cp:revision>
  <dcterms:created xsi:type="dcterms:W3CDTF">2005-11-22T06:05:31Z</dcterms:created>
  <dcterms:modified xsi:type="dcterms:W3CDTF">2016-06-20T07:31:48Z</dcterms:modified>
</cp:coreProperties>
</file>