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57" r:id="rId6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B268078-F0A7-457C-ABC6-B2EFA01ED2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128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CE14B2-B5C4-4BA4-BE8B-BD5C1FA3A832}" type="datetimeFigureOut">
              <a:rPr lang="et-EE"/>
              <a:pPr>
                <a:defRPr/>
              </a:pPr>
              <a:t>20.06.2016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t-E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71F983A-6572-4685-8D4D-68D717A187E7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0728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A44E-A2BA-4256-AF81-69FA3633CB87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606AF-9457-4E9F-9473-29CBCAEA7FD9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B637-52ED-4F93-80D6-74B8041D0B97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209800"/>
            <a:ext cx="4038600" cy="188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43388"/>
            <a:ext cx="4038600" cy="188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7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7816C-EB18-4BF3-B6F8-A0B3B4418603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5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F9A54-575C-4DC9-9804-CD9CBC2A62A3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7533-F51E-4CE6-99A6-4176E9C0A0A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8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F4587-1CE3-4E67-A65B-FDCE470DB04A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4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98C6-DD77-49BF-AB18-061CCEE72C9F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3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F0D2-B47B-42FE-A57B-967E043F4FDB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889F-B3B5-4F08-B0BE-DF663215B5C8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6" name="Date Placeholder 1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98D1-C334-48FB-867D-2C7CB0A12DF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GB" smtClean="0"/>
          </a:p>
        </p:txBody>
      </p:sp>
      <p:pic>
        <p:nvPicPr>
          <p:cNvPr id="1027" name="Picture 9" descr="triip_peen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8580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8" descr="Teko Teeninduskool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331788"/>
            <a:ext cx="2438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76600" y="404813"/>
            <a:ext cx="4103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186B"/>
                </a:solidFill>
              </a:defRPr>
            </a:lvl1pPr>
          </a:lstStyle>
          <a:p>
            <a:pPr>
              <a:defRPr/>
            </a:pPr>
            <a:r>
              <a:rPr lang="fi-FI"/>
              <a:t>Org ja juhtimine |Meeli Kaldma| </a:t>
            </a:r>
            <a:endParaRPr lang="en-GB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2"/>
          </p:nvPr>
        </p:nvSpPr>
        <p:spPr>
          <a:xfrm>
            <a:off x="7772400" y="384175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186B"/>
                </a:solidFill>
              </a:defRPr>
            </a:lvl1pPr>
          </a:lstStyle>
          <a:p>
            <a:pPr>
              <a:defRPr/>
            </a:pPr>
            <a:fld id="{8502739A-DC05-4E94-979E-14FB392F0790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9388" y="2852738"/>
            <a:ext cx="8713787" cy="1944414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t-EE" dirty="0" smtClean="0"/>
              <a:t>Eneseanalüüside kokkuvõte</a:t>
            </a:r>
            <a:br>
              <a:rPr lang="et-EE" dirty="0" smtClean="0"/>
            </a:br>
            <a:r>
              <a:rPr lang="et-EE" sz="2400" dirty="0" smtClean="0"/>
              <a:t>kooli nõukogus 20.06.2016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sz="2000" dirty="0" smtClean="0">
                <a:solidFill>
                  <a:srgbClr val="FF0000"/>
                </a:solidFill>
              </a:rPr>
              <a:t>Eha Martma</a:t>
            </a:r>
            <a:r>
              <a:rPr lang="et-EE" dirty="0" smtClean="0">
                <a:solidFill>
                  <a:srgbClr val="FF0000"/>
                </a:solidFill>
              </a:rPr>
              <a:t/>
            </a:r>
            <a:br>
              <a:rPr lang="et-EE" dirty="0" smtClean="0">
                <a:solidFill>
                  <a:srgbClr val="FF0000"/>
                </a:solidFill>
              </a:rPr>
            </a:br>
            <a:r>
              <a:rPr lang="et-EE" sz="3200" dirty="0" smtClean="0">
                <a:solidFill>
                  <a:srgbClr val="FF0000"/>
                </a:solidFill>
              </a:rPr>
              <a:t>Toidutööstuse valdkond</a:t>
            </a:r>
          </a:p>
        </p:txBody>
      </p:sp>
      <p:sp>
        <p:nvSpPr>
          <p:cNvPr id="2051" name="Date Placeholder 4"/>
          <p:cNvSpPr>
            <a:spLocks noGrp="1"/>
          </p:cNvSpPr>
          <p:nvPr>
            <p:ph type="dt" sz="half" idx="11"/>
          </p:nvPr>
        </p:nvSpPr>
        <p:spPr bwMode="auto">
          <a:xfrm>
            <a:off x="7740352" y="260648"/>
            <a:ext cx="1090464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E1C9DACC-5E23-4021-92FA-BC8CE6C41BF8}" type="datetime1">
              <a:rPr lang="et-EE" smtClean="0"/>
              <a:pPr/>
              <a:t>20.06.2016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Meist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Meie põhiõpetajad: Ellen, Ljudmilla, Sirje, Tamara</a:t>
            </a:r>
          </a:p>
          <a:p>
            <a:r>
              <a:rPr lang="et-EE" dirty="0" smtClean="0"/>
              <a:t>Õppemeistrid: Hille, Riina</a:t>
            </a:r>
          </a:p>
          <a:p>
            <a:r>
              <a:rPr lang="et-EE" dirty="0" smtClean="0"/>
              <a:t> Erialaspetsialistid töömaailmast: Jevgeni, Kaspar</a:t>
            </a:r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9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Meie tegemised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Väljundipõhised õppekavad:  Pagar,kondiiter; Abipagar  (moodulihindamine)</a:t>
            </a:r>
          </a:p>
          <a:p>
            <a:r>
              <a:rPr lang="et-EE" dirty="0" smtClean="0"/>
              <a:t>Uutmoodi pagariõpe kokkadele (teooria ja praktika üheskoos)</a:t>
            </a:r>
          </a:p>
          <a:p>
            <a:r>
              <a:rPr lang="et-EE" dirty="0" smtClean="0"/>
              <a:t>Erivajadusega õppijad (rühmajuhendaja individuaalne töö, hoolivus ja turvatunne) </a:t>
            </a:r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15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Meie tegemised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Kondiitri õppekava </a:t>
            </a:r>
          </a:p>
          <a:p>
            <a:r>
              <a:rPr lang="et-EE" dirty="0" smtClean="0"/>
              <a:t>Kutsevõistlused </a:t>
            </a:r>
          </a:p>
          <a:p>
            <a:r>
              <a:rPr lang="et-EE" dirty="0" smtClean="0"/>
              <a:t>Kolleegi tunni külastused (Ljudmilla, Ellen, Sirje)</a:t>
            </a:r>
          </a:p>
          <a:p>
            <a:r>
              <a:rPr lang="et-EE" dirty="0" smtClean="0"/>
              <a:t>Erialakoolitustel saadud teadmiste ja oskuste kasutamine teoreetilises ja praktilises töös</a:t>
            </a:r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t-EE" dirty="0" smtClean="0"/>
              <a:t>Ettepanekud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/>
          <a:lstStyle/>
          <a:p>
            <a:r>
              <a:rPr lang="et-EE" dirty="0" smtClean="0"/>
              <a:t>B013 </a:t>
            </a:r>
            <a:r>
              <a:rPr lang="et-EE" dirty="0" smtClean="0"/>
              <a:t>ruumi statsionaarne projektor ja </a:t>
            </a:r>
            <a:r>
              <a:rPr lang="et-EE" dirty="0" smtClean="0"/>
              <a:t>ekraan</a:t>
            </a:r>
          </a:p>
          <a:p>
            <a:r>
              <a:rPr lang="fi-FI" dirty="0"/>
              <a:t>Koostada uusi erialaseid valikainete teemasid</a:t>
            </a:r>
          </a:p>
          <a:p>
            <a:r>
              <a:rPr lang="fi-FI" dirty="0"/>
              <a:t>Taaselustada Leivanädal</a:t>
            </a:r>
          </a:p>
          <a:p>
            <a:r>
              <a:rPr lang="fi-FI" dirty="0"/>
              <a:t>Rahvatantsuring õpilastele ja töötajatele</a:t>
            </a:r>
          </a:p>
          <a:p>
            <a:pPr marL="0" indent="0">
              <a:buNone/>
            </a:pPr>
            <a:endParaRPr lang="et-E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7668344" y="384175"/>
            <a:ext cx="1018456" cy="365125"/>
          </a:xfrm>
        </p:spPr>
        <p:txBody>
          <a:bodyPr/>
          <a:lstStyle/>
          <a:p>
            <a:pPr>
              <a:defRPr/>
            </a:pPr>
            <a:fld id="{F582D4F7-D4BA-49A9-BF34-C4F267B06A5D}" type="datetime1">
              <a:rPr lang="et-EE" smtClean="0"/>
              <a:pPr>
                <a:defRPr/>
              </a:pPr>
              <a:t>20.06.2016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24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</TotalTime>
  <Words>104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Eneseanalüüside kokkuvõte kooli nõukogus 20.06.2016 Eha Martma Toidutööstuse valdkond</vt:lpstr>
      <vt:lpstr>Meist</vt:lpstr>
      <vt:lpstr>Meie tegemised</vt:lpstr>
      <vt:lpstr>Meie tegemised</vt:lpstr>
      <vt:lpstr>Ettepanekud</vt:lpstr>
    </vt:vector>
  </TitlesOfParts>
  <Company>Tallinna Teeninduskool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Juhi rollid ja juhtimisstiilid</dc:title>
  <dc:creator>Meeli Kaldma</dc:creator>
  <cp:lastModifiedBy>Eha Martma</cp:lastModifiedBy>
  <cp:revision>142</cp:revision>
  <dcterms:created xsi:type="dcterms:W3CDTF">2005-11-22T06:05:31Z</dcterms:created>
  <dcterms:modified xsi:type="dcterms:W3CDTF">2016-06-20T05:07:41Z</dcterms:modified>
</cp:coreProperties>
</file>